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Relationship Id="rId547" Type="http://schemas.openxmlformats.org/officeDocument/2006/relationships/slide" Target="slides/slide541.xml"/><Relationship Id="rId548" Type="http://schemas.openxmlformats.org/officeDocument/2006/relationships/slide" Target="slides/slide542.xml"/><Relationship Id="rId549" Type="http://schemas.openxmlformats.org/officeDocument/2006/relationships/slide" Target="slides/slide543.xml"/><Relationship Id="rId550" Type="http://schemas.openxmlformats.org/officeDocument/2006/relationships/slide" Target="slides/slide544.xml"/><Relationship Id="rId551" Type="http://schemas.openxmlformats.org/officeDocument/2006/relationships/slide" Target="slides/slide545.xml"/><Relationship Id="rId552" Type="http://schemas.openxmlformats.org/officeDocument/2006/relationships/slide" Target="slides/slide546.xml"/><Relationship Id="rId553" Type="http://schemas.openxmlformats.org/officeDocument/2006/relationships/slide" Target="slides/slide547.xml"/><Relationship Id="rId554" Type="http://schemas.openxmlformats.org/officeDocument/2006/relationships/slide" Target="slides/slide548.xml"/><Relationship Id="rId555" Type="http://schemas.openxmlformats.org/officeDocument/2006/relationships/slide" Target="slides/slide549.xml"/><Relationship Id="rId556" Type="http://schemas.openxmlformats.org/officeDocument/2006/relationships/slide" Target="slides/slide550.xml"/><Relationship Id="rId557" Type="http://schemas.openxmlformats.org/officeDocument/2006/relationships/slide" Target="slides/slide551.xml"/><Relationship Id="rId558" Type="http://schemas.openxmlformats.org/officeDocument/2006/relationships/slide" Target="slides/slide552.xml"/><Relationship Id="rId559" Type="http://schemas.openxmlformats.org/officeDocument/2006/relationships/slide" Target="slides/slide553.xml"/><Relationship Id="rId560" Type="http://schemas.openxmlformats.org/officeDocument/2006/relationships/slide" Target="slides/slide554.xml"/><Relationship Id="rId561" Type="http://schemas.openxmlformats.org/officeDocument/2006/relationships/slide" Target="slides/slide555.xml"/><Relationship Id="rId562" Type="http://schemas.openxmlformats.org/officeDocument/2006/relationships/slide" Target="slides/slide556.xml"/><Relationship Id="rId563" Type="http://schemas.openxmlformats.org/officeDocument/2006/relationships/slide" Target="slides/slide557.xml"/><Relationship Id="rId564" Type="http://schemas.openxmlformats.org/officeDocument/2006/relationships/slide" Target="slides/slide558.xml"/><Relationship Id="rId565" Type="http://schemas.openxmlformats.org/officeDocument/2006/relationships/slide" Target="slides/slide559.xml"/><Relationship Id="rId566" Type="http://schemas.openxmlformats.org/officeDocument/2006/relationships/slide" Target="slides/slide560.xml"/><Relationship Id="rId567" Type="http://schemas.openxmlformats.org/officeDocument/2006/relationships/slide" Target="slides/slide561.xml"/><Relationship Id="rId568" Type="http://schemas.openxmlformats.org/officeDocument/2006/relationships/slide" Target="slides/slide562.xml"/><Relationship Id="rId569" Type="http://schemas.openxmlformats.org/officeDocument/2006/relationships/slide" Target="slides/slide563.xml"/><Relationship Id="rId570" Type="http://schemas.openxmlformats.org/officeDocument/2006/relationships/slide" Target="slides/slide564.xml"/><Relationship Id="rId571" Type="http://schemas.openxmlformats.org/officeDocument/2006/relationships/slide" Target="slides/slide565.xml"/><Relationship Id="rId572" Type="http://schemas.openxmlformats.org/officeDocument/2006/relationships/slide" Target="slides/slide566.xml"/><Relationship Id="rId573" Type="http://schemas.openxmlformats.org/officeDocument/2006/relationships/slide" Target="slides/slide567.xml"/><Relationship Id="rId574" Type="http://schemas.openxmlformats.org/officeDocument/2006/relationships/slide" Target="slides/slide568.xml"/><Relationship Id="rId575" Type="http://schemas.openxmlformats.org/officeDocument/2006/relationships/slide" Target="slides/slide569.xml"/><Relationship Id="rId576" Type="http://schemas.openxmlformats.org/officeDocument/2006/relationships/slide" Target="slides/slide570.xml"/><Relationship Id="rId577" Type="http://schemas.openxmlformats.org/officeDocument/2006/relationships/slide" Target="slides/slide571.xml"/><Relationship Id="rId578" Type="http://schemas.openxmlformats.org/officeDocument/2006/relationships/slide" Target="slides/slide572.xml"/><Relationship Id="rId579" Type="http://schemas.openxmlformats.org/officeDocument/2006/relationships/slide" Target="slides/slide573.xml"/><Relationship Id="rId580" Type="http://schemas.openxmlformats.org/officeDocument/2006/relationships/slide" Target="slides/slide574.xml"/><Relationship Id="rId581" Type="http://schemas.openxmlformats.org/officeDocument/2006/relationships/slide" Target="slides/slide575.xml"/><Relationship Id="rId582" Type="http://schemas.openxmlformats.org/officeDocument/2006/relationships/slide" Target="slides/slide576.xml"/><Relationship Id="rId583" Type="http://schemas.openxmlformats.org/officeDocument/2006/relationships/slide" Target="slides/slide577.xml"/><Relationship Id="rId584" Type="http://schemas.openxmlformats.org/officeDocument/2006/relationships/slide" Target="slides/slide578.xml"/><Relationship Id="rId585" Type="http://schemas.openxmlformats.org/officeDocument/2006/relationships/slide" Target="slides/slide579.xml"/><Relationship Id="rId586" Type="http://schemas.openxmlformats.org/officeDocument/2006/relationships/slide" Target="slides/slide580.xml"/><Relationship Id="rId587" Type="http://schemas.openxmlformats.org/officeDocument/2006/relationships/slide" Target="slides/slide581.xml"/><Relationship Id="rId588" Type="http://schemas.openxmlformats.org/officeDocument/2006/relationships/slide" Target="slides/slide582.xml"/><Relationship Id="rId589" Type="http://schemas.openxmlformats.org/officeDocument/2006/relationships/slide" Target="slides/slide583.xml"/><Relationship Id="rId590" Type="http://schemas.openxmlformats.org/officeDocument/2006/relationships/slide" Target="slides/slide584.xml"/><Relationship Id="rId591" Type="http://schemas.openxmlformats.org/officeDocument/2006/relationships/slide" Target="slides/slide585.xml"/><Relationship Id="rId592" Type="http://schemas.openxmlformats.org/officeDocument/2006/relationships/slide" Target="slides/slide586.xml"/><Relationship Id="rId593" Type="http://schemas.openxmlformats.org/officeDocument/2006/relationships/slide" Target="slides/slide587.xml"/><Relationship Id="rId594" Type="http://schemas.openxmlformats.org/officeDocument/2006/relationships/slide" Target="slides/slide588.xml"/><Relationship Id="rId595" Type="http://schemas.openxmlformats.org/officeDocument/2006/relationships/slide" Target="slides/slide589.xml"/><Relationship Id="rId596" Type="http://schemas.openxmlformats.org/officeDocument/2006/relationships/slide" Target="slides/slide590.xml"/><Relationship Id="rId597" Type="http://schemas.openxmlformats.org/officeDocument/2006/relationships/slide" Target="slides/slide591.xml"/><Relationship Id="rId598" Type="http://schemas.openxmlformats.org/officeDocument/2006/relationships/slide" Target="slides/slide592.xml"/><Relationship Id="rId599" Type="http://schemas.openxmlformats.org/officeDocument/2006/relationships/slide" Target="slides/slide593.xml"/><Relationship Id="rId600" Type="http://schemas.openxmlformats.org/officeDocument/2006/relationships/slide" Target="slides/slide594.xml"/><Relationship Id="rId601" Type="http://schemas.openxmlformats.org/officeDocument/2006/relationships/slide" Target="slides/slide595.xml"/><Relationship Id="rId602" Type="http://schemas.openxmlformats.org/officeDocument/2006/relationships/slide" Target="slides/slide596.xml"/><Relationship Id="rId603" Type="http://schemas.openxmlformats.org/officeDocument/2006/relationships/slide" Target="slides/slide597.xml"/><Relationship Id="rId604" Type="http://schemas.openxmlformats.org/officeDocument/2006/relationships/slide" Target="slides/slide598.xml"/><Relationship Id="rId605" Type="http://schemas.openxmlformats.org/officeDocument/2006/relationships/slide" Target="slides/slide599.xml"/><Relationship Id="rId606" Type="http://schemas.openxmlformats.org/officeDocument/2006/relationships/slide" Target="slides/slide600.xml"/><Relationship Id="rId607" Type="http://schemas.openxmlformats.org/officeDocument/2006/relationships/slide" Target="slides/slide601.xml"/><Relationship Id="rId608" Type="http://schemas.openxmlformats.org/officeDocument/2006/relationships/slide" Target="slides/slide602.xml"/><Relationship Id="rId609" Type="http://schemas.openxmlformats.org/officeDocument/2006/relationships/slide" Target="slides/slide603.xml"/><Relationship Id="rId610" Type="http://schemas.openxmlformats.org/officeDocument/2006/relationships/slide" Target="slides/slide604.xml"/><Relationship Id="rId611" Type="http://schemas.openxmlformats.org/officeDocument/2006/relationships/slide" Target="slides/slide605.xml"/><Relationship Id="rId612" Type="http://schemas.openxmlformats.org/officeDocument/2006/relationships/slide" Target="slides/slide606.xml"/><Relationship Id="rId613" Type="http://schemas.openxmlformats.org/officeDocument/2006/relationships/slide" Target="slides/slide607.xml"/><Relationship Id="rId614" Type="http://schemas.openxmlformats.org/officeDocument/2006/relationships/slide" Target="slides/slide608.xml"/><Relationship Id="rId615" Type="http://schemas.openxmlformats.org/officeDocument/2006/relationships/slide" Target="slides/slide609.xml"/><Relationship Id="rId616" Type="http://schemas.openxmlformats.org/officeDocument/2006/relationships/slide" Target="slides/slide610.xml"/><Relationship Id="rId617" Type="http://schemas.openxmlformats.org/officeDocument/2006/relationships/slide" Target="slides/slide611.xml"/><Relationship Id="rId618" Type="http://schemas.openxmlformats.org/officeDocument/2006/relationships/slide" Target="slides/slide612.xml"/><Relationship Id="rId619" Type="http://schemas.openxmlformats.org/officeDocument/2006/relationships/slide" Target="slides/slide613.xml"/><Relationship Id="rId620" Type="http://schemas.openxmlformats.org/officeDocument/2006/relationships/slide" Target="slides/slide614.xml"/><Relationship Id="rId621" Type="http://schemas.openxmlformats.org/officeDocument/2006/relationships/slide" Target="slides/slide615.xml"/><Relationship Id="rId622" Type="http://schemas.openxmlformats.org/officeDocument/2006/relationships/slide" Target="slides/slide616.xml"/><Relationship Id="rId623" Type="http://schemas.openxmlformats.org/officeDocument/2006/relationships/slide" Target="slides/slide617.xml"/><Relationship Id="rId624" Type="http://schemas.openxmlformats.org/officeDocument/2006/relationships/slide" Target="slides/slide618.xml"/><Relationship Id="rId625" Type="http://schemas.openxmlformats.org/officeDocument/2006/relationships/slide" Target="slides/slide619.xml"/><Relationship Id="rId626" Type="http://schemas.openxmlformats.org/officeDocument/2006/relationships/slide" Target="slides/slide6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8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0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3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4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5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8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2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3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4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6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8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0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3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4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0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3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4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5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7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8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1.pn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2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3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4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5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6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8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0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2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3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4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5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6.pn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7.pn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8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0.pn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1.pn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3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4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5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6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7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8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1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2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3.pn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5.pn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6.pn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7.pn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8.pn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1.pn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2.pn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4.pn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5.pn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7.pn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8.pn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1.pn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2.pn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3.pn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4.pn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5.png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6.png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7.png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8.png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0.png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1.png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2.png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3.png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4.png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5.png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6.png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7.png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8.png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0.png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1.png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2.png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3.png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4.png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5.png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6.png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7.png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8.png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0.png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1.png"/></Relationships>
</file>

<file path=ppt/slides/_rels/slide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2.png"/></Relationships>
</file>

<file path=ppt/slides/_rels/slide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3.png"/></Relationships>
</file>

<file path=ppt/slides/_rels/slide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4.png"/></Relationships>
</file>

<file path=ppt/slides/_rels/slide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5.png"/></Relationships>
</file>

<file path=ppt/slides/_rels/slide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6.png"/></Relationships>
</file>

<file path=ppt/slides/_rels/slide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7.png"/></Relationships>
</file>

<file path=ppt/slides/_rels/slide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8.png"/></Relationships>
</file>

<file path=ppt/slides/_rels/slide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9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0.png"/></Relationships>
</file>

<file path=ppt/slides/_rels/slide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1.png"/></Relationships>
</file>

<file path=ppt/slides/_rels/slide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2.png"/></Relationships>
</file>

<file path=ppt/slides/_rels/slide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3.png"/></Relationships>
</file>

<file path=ppt/slides/_rels/slide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4.png"/></Relationships>
</file>

<file path=ppt/slides/_rels/slide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5.png"/></Relationships>
</file>

<file path=ppt/slides/_rels/slide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6.png"/></Relationships>
</file>

<file path=ppt/slides/_rels/slide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7.png"/></Relationships>
</file>

<file path=ppt/slides/_rels/slide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8.png"/></Relationships>
</file>

<file path=ppt/slides/_rels/slide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9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0.png"/></Relationships>
</file>

<file path=ppt/slides/_rels/slide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1.png"/></Relationships>
</file>

<file path=ppt/slides/_rels/slide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2.png"/></Relationships>
</file>

<file path=ppt/slides/_rels/slide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3.png"/></Relationships>
</file>

<file path=ppt/slides/_rels/slide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4.png"/></Relationships>
</file>

<file path=ppt/slides/_rels/slide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5.png"/></Relationships>
</file>

<file path=ppt/slides/_rels/slide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6.png"/></Relationships>
</file>

<file path=ppt/slides/_rels/slide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7.png"/></Relationships>
</file>

<file path=ppt/slides/_rels/slide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8.png"/></Relationships>
</file>

<file path=ppt/slides/_rels/slide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0.png"/></Relationships>
</file>

<file path=ppt/slides/_rels/slide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1.png"/></Relationships>
</file>

<file path=ppt/slides/_rels/slide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2.png"/></Relationships>
</file>

<file path=ppt/slides/_rels/slide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3.png"/></Relationships>
</file>

<file path=ppt/slides/_rels/slide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4.png"/></Relationships>
</file>

<file path=ppt/slides/_rels/slide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5.png"/></Relationships>
</file>

<file path=ppt/slides/_rels/slide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6.png"/></Relationships>
</file>

<file path=ppt/slides/_rels/slide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7.png"/></Relationships>
</file>

<file path=ppt/slides/_rels/slide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8.png"/></Relationships>
</file>

<file path=ppt/slides/_rels/slide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9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0.png"/></Relationships>
</file>

<file path=ppt/slides/_rels/slide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1.png"/></Relationships>
</file>

<file path=ppt/slides/_rels/slide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2.png"/></Relationships>
</file>

<file path=ppt/slides/_rels/slide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3.png"/></Relationships>
</file>

<file path=ppt/slides/_rels/slide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4.png"/></Relationships>
</file>

<file path=ppt/slides/_rels/slide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5.png"/></Relationships>
</file>

<file path=ppt/slides/_rels/slide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6.png"/></Relationships>
</file>

<file path=ppt/slides/_rels/slide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7.png"/></Relationships>
</file>

<file path=ppt/slides/_rels/slide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8.png"/></Relationships>
</file>

<file path=ppt/slides/_rels/slide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0.png"/></Relationships>
</file>

<file path=ppt/slides/_rels/slide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1.png"/></Relationships>
</file>

<file path=ppt/slides/_rels/slide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2.png"/></Relationships>
</file>

<file path=ppt/slides/_rels/slide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3.png"/></Relationships>
</file>

<file path=ppt/slides/_rels/slide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4.png"/></Relationships>
</file>

<file path=ppt/slides/_rels/slide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5.png"/></Relationships>
</file>

<file path=ppt/slides/_rels/slide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6.png"/></Relationships>
</file>

<file path=ppt/slides/_rels/slide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7.png"/></Relationships>
</file>

<file path=ppt/slides/_rels/slide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8.png"/></Relationships>
</file>

<file path=ppt/slides/_rels/slide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0.png"/></Relationships>
</file>

<file path=ppt/slides/_rels/slide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1.png"/></Relationships>
</file>

<file path=ppt/slides/_rels/slide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2.png"/></Relationships>
</file>

<file path=ppt/slides/_rels/slide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3.png"/></Relationships>
</file>

<file path=ppt/slides/_rels/slide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4.png"/></Relationships>
</file>

<file path=ppt/slides/_rels/slide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5.png"/></Relationships>
</file>

<file path=ppt/slides/_rels/slide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6.png"/></Relationships>
</file>

<file path=ppt/slides/_rels/slide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7.png"/></Relationships>
</file>

<file path=ppt/slides/_rels/slide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8.png"/></Relationships>
</file>

<file path=ppt/slides/_rels/slide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ay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7320" y="-3474720"/>
            <a:ext cx="11612880" cy="11612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